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909" autoAdjust="0"/>
  </p:normalViewPr>
  <p:slideViewPr>
    <p:cSldViewPr>
      <p:cViewPr varScale="1">
        <p:scale>
          <a:sx n="43" d="100"/>
          <a:sy n="43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A4F7C-CF71-4529-A036-529E0F3D2207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670EE-0632-485A-A392-FC04FFC1B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70EE-0632-485A-A392-FC04FFC1B8B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3D4A-BD94-49A8-8BF8-12BB1E58B32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867400"/>
            <a:ext cx="82296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WELCOME</a:t>
            </a:r>
            <a:endParaRPr lang="en-US" sz="4000" dirty="0"/>
          </a:p>
        </p:txBody>
      </p:sp>
      <p:pic>
        <p:nvPicPr>
          <p:cNvPr id="1026" name="Picture 2" descr="D:\kader\Tuli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810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Indefinite pronoun;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 the  passage  carefully  and   try  to  understand;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Everybody</a:t>
            </a:r>
            <a:r>
              <a:rPr lang="en-US" sz="2400" dirty="0" smtClean="0"/>
              <a:t>  wants  to  be  happy. But  </a:t>
            </a:r>
            <a:r>
              <a:rPr lang="en-US" sz="2400" i="1" dirty="0" smtClean="0"/>
              <a:t>all</a:t>
            </a:r>
            <a:r>
              <a:rPr lang="en-US" sz="2400" dirty="0" smtClean="0"/>
              <a:t>  can  not  be  happy. </a:t>
            </a:r>
            <a:r>
              <a:rPr lang="en-US" sz="2400" i="1" dirty="0" smtClean="0"/>
              <a:t>Some</a:t>
            </a:r>
            <a:r>
              <a:rPr lang="en-US" sz="2400" dirty="0" smtClean="0"/>
              <a:t>  are</a:t>
            </a:r>
          </a:p>
          <a:p>
            <a:r>
              <a:rPr lang="en-US" sz="2400" dirty="0" smtClean="0"/>
              <a:t>happy  while  </a:t>
            </a:r>
            <a:r>
              <a:rPr lang="en-US" sz="2400" i="1" dirty="0" smtClean="0"/>
              <a:t>many</a:t>
            </a:r>
            <a:r>
              <a:rPr lang="en-US" sz="2400" dirty="0" smtClean="0"/>
              <a:t>  are  unhappy. </a:t>
            </a:r>
            <a:r>
              <a:rPr lang="en-US" sz="2400" i="1" dirty="0" smtClean="0"/>
              <a:t>One</a:t>
            </a:r>
            <a:r>
              <a:rPr lang="en-US" sz="2400" dirty="0" smtClean="0"/>
              <a:t>  can not be happy  without peace  of  mind. Is there </a:t>
            </a:r>
            <a:r>
              <a:rPr lang="en-US" sz="2400" i="1" dirty="0" smtClean="0"/>
              <a:t>anybody</a:t>
            </a:r>
            <a:r>
              <a:rPr lang="en-US" sz="2400" dirty="0" smtClean="0"/>
              <a:t>  who  is really  happy ?  No,  there is</a:t>
            </a:r>
          </a:p>
          <a:p>
            <a:r>
              <a:rPr lang="en-US" sz="2400" i="1" dirty="0" smtClean="0"/>
              <a:t>none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971800"/>
            <a:ext cx="9144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The  Italic  words are  indefinite  pronoun.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58140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indefinite pronoun  stands for  persons or things in general</a:t>
            </a:r>
          </a:p>
          <a:p>
            <a:r>
              <a:rPr lang="en-US" sz="2800" dirty="0" smtClean="0"/>
              <a:t>not  definitely.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18288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5780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Somebody, something. Someone, one, all</a:t>
            </a:r>
            <a:r>
              <a:rPr lang="en-US" sz="3200" smtClean="0"/>
              <a:t>, anybody,  </a:t>
            </a:r>
            <a:r>
              <a:rPr lang="en-US" sz="3200" dirty="0" err="1" smtClean="0"/>
              <a:t>everybody,everyone</a:t>
            </a:r>
            <a:r>
              <a:rPr lang="en-US" sz="3200" dirty="0" smtClean="0"/>
              <a:t>, nobody, nothing, none, everything,  everyone, other, some etc.</a:t>
            </a:r>
            <a:endParaRPr lang="en-US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5105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EVALUATION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Fill in the gaps  with pronouns given in the box;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219200"/>
          <a:ext cx="9144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Who, None, What,</a:t>
                      </a:r>
                      <a:r>
                        <a:rPr lang="en-US" sz="2800" baseline="0" dirty="0" smtClean="0"/>
                        <a:t> Those, They He, All,  Something, </a:t>
                      </a:r>
                      <a:endParaRPr 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905000"/>
            <a:ext cx="9144000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1.------is better than nothing.</a:t>
            </a:r>
          </a:p>
          <a:p>
            <a:r>
              <a:rPr lang="en-US" sz="2800" dirty="0" smtClean="0"/>
              <a:t>2.------can do the difficult sum.</a:t>
            </a:r>
          </a:p>
          <a:p>
            <a:r>
              <a:rPr lang="en-US" sz="2800" dirty="0" smtClean="0"/>
              <a:t>3.--------do you want?</a:t>
            </a:r>
          </a:p>
          <a:p>
            <a:r>
              <a:rPr lang="en-US" sz="2800" dirty="0" smtClean="0"/>
              <a:t>4.-------broke the glass?</a:t>
            </a:r>
          </a:p>
          <a:p>
            <a:r>
              <a:rPr lang="en-US" sz="2800" dirty="0" smtClean="0"/>
              <a:t>5.---------are beautiful red roses.</a:t>
            </a:r>
          </a:p>
          <a:p>
            <a:r>
              <a:rPr lang="en-US" sz="2800" dirty="0" smtClean="0"/>
              <a:t>6.-------is my  elder brother.</a:t>
            </a:r>
          </a:p>
          <a:p>
            <a:r>
              <a:rPr lang="en-US" sz="2800" dirty="0" smtClean="0"/>
              <a:t>7.-------that glitters  is not gold.</a:t>
            </a:r>
          </a:p>
          <a:p>
            <a:r>
              <a:rPr lang="en-US" sz="2800" dirty="0" smtClean="0"/>
              <a:t>8.------are good students.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5562600"/>
            <a:ext cx="34290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THANK YOU</a:t>
            </a:r>
            <a:endParaRPr lang="en-US" sz="4400" dirty="0"/>
          </a:p>
        </p:txBody>
      </p:sp>
    </p:spTree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876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INTRODUCTION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501675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Md.Abdul</a:t>
            </a:r>
            <a:r>
              <a:rPr lang="en-US" sz="4000" dirty="0" smtClean="0"/>
              <a:t> </a:t>
            </a:r>
            <a:r>
              <a:rPr lang="en-US" sz="4000" dirty="0" err="1" smtClean="0"/>
              <a:t>Mazed</a:t>
            </a:r>
            <a:r>
              <a:rPr lang="en-US" sz="4000" dirty="0" smtClean="0"/>
              <a:t>, Assistant Head Teacher</a:t>
            </a:r>
          </a:p>
          <a:p>
            <a:r>
              <a:rPr lang="en-US" sz="4000" dirty="0" err="1" smtClean="0"/>
              <a:t>Goalbathan</a:t>
            </a:r>
            <a:r>
              <a:rPr lang="en-US" sz="4000" dirty="0" smtClean="0"/>
              <a:t> Secondary School</a:t>
            </a:r>
          </a:p>
          <a:p>
            <a:r>
              <a:rPr lang="en-US" sz="4000" dirty="0" err="1" smtClean="0"/>
              <a:t>Magura</a:t>
            </a:r>
            <a:r>
              <a:rPr lang="en-US" sz="4000" dirty="0" smtClean="0"/>
              <a:t> </a:t>
            </a:r>
            <a:r>
              <a:rPr lang="en-US" sz="4000" dirty="0" err="1" smtClean="0"/>
              <a:t>Sadar</a:t>
            </a:r>
            <a:r>
              <a:rPr lang="en-US" sz="4000" dirty="0" smtClean="0"/>
              <a:t>, </a:t>
            </a:r>
            <a:r>
              <a:rPr lang="en-US" sz="4000" dirty="0" err="1" smtClean="0"/>
              <a:t>Magura</a:t>
            </a:r>
            <a:r>
              <a:rPr lang="en-US" sz="4000" dirty="0" smtClean="0"/>
              <a:t>.</a:t>
            </a:r>
          </a:p>
          <a:p>
            <a:endParaRPr lang="en-US" sz="4000" dirty="0" smtClean="0"/>
          </a:p>
          <a:p>
            <a:r>
              <a:rPr lang="en-US" sz="4000" dirty="0" smtClean="0"/>
              <a:t>Subject- English Second  Paper</a:t>
            </a:r>
          </a:p>
          <a:p>
            <a:r>
              <a:rPr lang="en-US" sz="4000" dirty="0" smtClean="0"/>
              <a:t>UNIT FIVE</a:t>
            </a:r>
          </a:p>
          <a:p>
            <a:r>
              <a:rPr lang="en-US" sz="4000" dirty="0" smtClean="0"/>
              <a:t>Pronoun</a:t>
            </a:r>
          </a:p>
          <a:p>
            <a:r>
              <a:rPr lang="en-US" sz="4000" dirty="0" smtClean="0"/>
              <a:t>Time- 50 minutes.</a:t>
            </a:r>
            <a:endParaRPr lang="en-US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876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Learning Outcomes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206210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By the end of the lesson the students will have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Learnt what preposition is.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 learnt the classification of pronoun.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 learnt the uses of pronoun.</a:t>
            </a: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63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the conversation between Mr. Khan and  </a:t>
            </a:r>
            <a:r>
              <a:rPr lang="en-US" sz="2800" dirty="0" err="1" smtClean="0"/>
              <a:t>Ashif</a:t>
            </a:r>
            <a:r>
              <a:rPr lang="en-US" sz="2800" dirty="0" smtClean="0"/>
              <a:t>;</a:t>
            </a:r>
            <a:endParaRPr lang="en-US" sz="2800" dirty="0"/>
          </a:p>
        </p:txBody>
      </p:sp>
      <p:pic>
        <p:nvPicPr>
          <p:cNvPr id="2050" name="Picture 2" descr="D:\kader\310F024C00000578-0-image-a-33_1455137781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685800"/>
            <a:ext cx="1524000" cy="3695700"/>
          </a:xfrm>
          <a:prstGeom prst="rect">
            <a:avLst/>
          </a:prstGeom>
          <a:noFill/>
        </p:spPr>
      </p:pic>
      <p:pic>
        <p:nvPicPr>
          <p:cNvPr id="2051" name="Picture 3" descr="D:\kader\images_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1447800" cy="3561434"/>
          </a:xfrm>
          <a:prstGeom prst="rect">
            <a:avLst/>
          </a:prstGeom>
          <a:noFill/>
        </p:spPr>
      </p:pic>
      <p:pic>
        <p:nvPicPr>
          <p:cNvPr id="1026" name="Picture 2" descr="D:\kader\1887d3674665582f41bc1175872d8a4d.jp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133600"/>
            <a:ext cx="5715000" cy="1847850"/>
          </a:xfrm>
          <a:prstGeom prst="rect">
            <a:avLst/>
          </a:prstGeom>
          <a:noFill/>
        </p:spPr>
      </p:pic>
      <p:pic>
        <p:nvPicPr>
          <p:cNvPr id="1028" name="Picture 4" descr="D:\kader\clo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905000"/>
            <a:ext cx="762000" cy="762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4419600"/>
            <a:ext cx="9144000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Mr. Khan; </a:t>
            </a:r>
            <a:r>
              <a:rPr lang="en-US" sz="2400" i="1" dirty="0" smtClean="0"/>
              <a:t>Who</a:t>
            </a:r>
            <a:r>
              <a:rPr lang="en-US" sz="2400" dirty="0" smtClean="0"/>
              <a:t> gave </a:t>
            </a:r>
            <a:r>
              <a:rPr lang="en-US" sz="2400" i="1" dirty="0" smtClean="0"/>
              <a:t>you this</a:t>
            </a:r>
            <a:r>
              <a:rPr lang="en-US" sz="2400" dirty="0" smtClean="0"/>
              <a:t> book?</a:t>
            </a:r>
          </a:p>
          <a:p>
            <a:r>
              <a:rPr lang="en-US" sz="2400" dirty="0" err="1" smtClean="0"/>
              <a:t>Ashif;</a:t>
            </a:r>
            <a:r>
              <a:rPr lang="en-US" sz="2400" i="1" dirty="0" err="1" smtClean="0"/>
              <a:t>I</a:t>
            </a:r>
            <a:r>
              <a:rPr lang="en-US" sz="2400" dirty="0" smtClean="0"/>
              <a:t>   bought  </a:t>
            </a:r>
            <a:r>
              <a:rPr lang="en-US" sz="2400" i="1" dirty="0" smtClean="0"/>
              <a:t>it</a:t>
            </a:r>
            <a:r>
              <a:rPr lang="en-US" sz="2400" dirty="0" smtClean="0"/>
              <a:t> from  library.</a:t>
            </a:r>
          </a:p>
          <a:p>
            <a:r>
              <a:rPr lang="en-US" sz="2400" dirty="0" smtClean="0"/>
              <a:t>Mr. Khan;  </a:t>
            </a:r>
            <a:r>
              <a:rPr lang="en-US" sz="2400" i="1" dirty="0" smtClean="0"/>
              <a:t>What</a:t>
            </a:r>
            <a:r>
              <a:rPr lang="en-US" sz="2400" dirty="0" smtClean="0"/>
              <a:t> is </a:t>
            </a:r>
            <a:r>
              <a:rPr lang="en-US" sz="2400" i="1" dirty="0" smtClean="0"/>
              <a:t>that</a:t>
            </a:r>
            <a:r>
              <a:rPr lang="en-US" sz="2400" dirty="0" smtClean="0"/>
              <a:t> on the table?</a:t>
            </a:r>
          </a:p>
          <a:p>
            <a:r>
              <a:rPr lang="en-US" sz="2400" dirty="0" err="1" smtClean="0"/>
              <a:t>Ashif</a:t>
            </a:r>
            <a:r>
              <a:rPr lang="en-US" sz="2400" dirty="0" smtClean="0"/>
              <a:t>;  </a:t>
            </a:r>
            <a:r>
              <a:rPr lang="en-US" sz="2400" i="1" dirty="0" smtClean="0"/>
              <a:t>This</a:t>
            </a:r>
            <a:r>
              <a:rPr lang="en-US" sz="2400" dirty="0" smtClean="0"/>
              <a:t> is a clock. </a:t>
            </a:r>
            <a:r>
              <a:rPr lang="en-US" sz="2400" i="1" dirty="0" smtClean="0"/>
              <a:t>It</a:t>
            </a:r>
            <a:r>
              <a:rPr lang="en-US" sz="2400" dirty="0" smtClean="0"/>
              <a:t>  gave my  uncle to </a:t>
            </a:r>
            <a:r>
              <a:rPr lang="en-US" sz="2400" i="1" dirty="0" smtClean="0"/>
              <a:t>me</a:t>
            </a:r>
            <a:r>
              <a:rPr lang="en-US" sz="2400" dirty="0" smtClean="0"/>
              <a:t>.</a:t>
            </a:r>
          </a:p>
          <a:p>
            <a:r>
              <a:rPr lang="en-US" sz="2400" i="1" dirty="0" smtClean="0"/>
              <a:t>He</a:t>
            </a:r>
            <a:r>
              <a:rPr lang="en-US" sz="2400" dirty="0" smtClean="0"/>
              <a:t> works in Japan.</a:t>
            </a:r>
            <a:endParaRPr lang="en-US" sz="24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Italic words are pronouns;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Pronoun is a word used  instead of a noun.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95400"/>
            <a:ext cx="9144000" cy="563231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Pronoun is of 8 kinds.</a:t>
            </a:r>
          </a:p>
          <a:p>
            <a:r>
              <a:rPr lang="en-US" sz="4000" dirty="0" smtClean="0"/>
              <a:t>They are; 1.Personal pronoun .</a:t>
            </a:r>
          </a:p>
          <a:p>
            <a:r>
              <a:rPr lang="en-US" sz="4000" dirty="0" smtClean="0"/>
              <a:t>2.Demonstrative pronoun.</a:t>
            </a:r>
          </a:p>
          <a:p>
            <a:r>
              <a:rPr lang="en-US" sz="4000" dirty="0" smtClean="0"/>
              <a:t>3.Interrogative pronoun 4.Indefinite pronoun.</a:t>
            </a:r>
          </a:p>
          <a:p>
            <a:r>
              <a:rPr lang="en-US" sz="4000" dirty="0" smtClean="0"/>
              <a:t>5.Distributive pronoun 6.Reciprocal  pronoun.</a:t>
            </a:r>
          </a:p>
          <a:p>
            <a:r>
              <a:rPr lang="en-US" sz="4000" dirty="0" smtClean="0"/>
              <a:t>7.Relative pronoun 8.Reflexive pronoun/Emphatic  pronoun.</a:t>
            </a:r>
            <a:endParaRPr lang="en-US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1.Personal Pronoun is used instead of a person or a thing  and</a:t>
            </a:r>
          </a:p>
          <a:p>
            <a:r>
              <a:rPr lang="en-US" sz="2800" dirty="0" smtClean="0"/>
              <a:t>Indicates  them.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2514600"/>
          <a:ext cx="9144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Nominative case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 case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Possessive case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066800"/>
            <a:ext cx="914400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of three kinds; 1.First personal pronoun 2.Second personal pronoun. 3.Third personal pronoun.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4495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Look at the following  table;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3048000"/>
          <a:ext cx="9144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Singular</a:t>
                      </a:r>
                    </a:p>
                    <a:p>
                      <a:r>
                        <a:rPr lang="en-US" dirty="0" smtClean="0"/>
                        <a:t>plural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</a:p>
                    <a:p>
                      <a:r>
                        <a:rPr lang="en-US" dirty="0" smtClean="0"/>
                        <a:t>We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Me</a:t>
                      </a:r>
                    </a:p>
                    <a:p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My,</a:t>
                      </a:r>
                      <a:r>
                        <a:rPr lang="en-US" baseline="0" dirty="0" smtClean="0"/>
                        <a:t> mine  </a:t>
                      </a:r>
                    </a:p>
                    <a:p>
                      <a:r>
                        <a:rPr lang="en-US" baseline="0" dirty="0" smtClean="0"/>
                        <a:t>Our, ours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3962400"/>
          <a:ext cx="91440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219200">
                <a:tc>
                  <a:txBody>
                    <a:bodyPr/>
                    <a:lstStyle/>
                    <a:p>
                      <a:r>
                        <a:rPr lang="en-US" dirty="0" smtClean="0"/>
                        <a:t>Second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Singular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Plural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 </a:t>
                      </a:r>
                    </a:p>
                    <a:p>
                      <a:r>
                        <a:rPr lang="en-US" dirty="0" smtClean="0"/>
                        <a:t>You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 </a:t>
                      </a:r>
                    </a:p>
                    <a:p>
                      <a:r>
                        <a:rPr lang="en-US" dirty="0" smtClean="0"/>
                        <a:t>You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Your ,Yours </a:t>
                      </a:r>
                    </a:p>
                    <a:p>
                      <a:r>
                        <a:rPr lang="en-US" dirty="0" smtClean="0"/>
                        <a:t>Your ,Yours 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5181600"/>
          <a:ext cx="9144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676400">
                <a:tc>
                  <a:txBody>
                    <a:bodyPr/>
                    <a:lstStyle/>
                    <a:p>
                      <a:r>
                        <a:rPr lang="en-US" dirty="0" smtClean="0"/>
                        <a:t>Third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Singular</a:t>
                      </a:r>
                      <a:r>
                        <a:rPr lang="en-US" baseline="0" dirty="0" smtClean="0"/>
                        <a:t>  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Plural</a:t>
                      </a:r>
                      <a:endParaRPr lang="en-US" dirty="0" smtClean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  ,</a:t>
                      </a:r>
                      <a:r>
                        <a:rPr lang="en-US" baseline="0" dirty="0" smtClean="0"/>
                        <a:t>    It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She  </a:t>
                      </a:r>
                    </a:p>
                    <a:p>
                      <a:r>
                        <a:rPr lang="en-US" dirty="0" smtClean="0"/>
                        <a:t>They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Him </a:t>
                      </a:r>
                    </a:p>
                    <a:p>
                      <a:r>
                        <a:rPr lang="en-US" dirty="0" smtClean="0"/>
                        <a:t>Her  </a:t>
                      </a:r>
                    </a:p>
                    <a:p>
                      <a:r>
                        <a:rPr lang="en-US" dirty="0" smtClean="0"/>
                        <a:t>Them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 </a:t>
                      </a:r>
                    </a:p>
                    <a:p>
                      <a:r>
                        <a:rPr lang="en-US" dirty="0" smtClean="0"/>
                        <a:t>Her  </a:t>
                      </a:r>
                    </a:p>
                    <a:p>
                      <a:r>
                        <a:rPr lang="en-US" dirty="0" smtClean="0"/>
                        <a:t>Their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953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Demonstrative Pronoun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Look at the pictures and try to understand</a:t>
            </a:r>
            <a:endParaRPr lang="en-US" sz="2800" dirty="0"/>
          </a:p>
        </p:txBody>
      </p:sp>
      <p:pic>
        <p:nvPicPr>
          <p:cNvPr id="1027" name="Picture 3" descr="D:\kader\ball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35567" cy="990600"/>
          </a:xfrm>
          <a:prstGeom prst="rect">
            <a:avLst/>
          </a:prstGeom>
          <a:noFill/>
        </p:spPr>
      </p:pic>
      <p:pic>
        <p:nvPicPr>
          <p:cNvPr id="1029" name="Picture 5" descr="D:\kader\5754861198_71488d62f7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1219200"/>
            <a:ext cx="1219200" cy="1219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" y="1371601"/>
            <a:ext cx="28956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is a  ball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1371600"/>
            <a:ext cx="3657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That is  a man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86401"/>
            <a:ext cx="914400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 Demonstrative pronoun points to a thing or a person that</a:t>
            </a:r>
          </a:p>
          <a:p>
            <a:r>
              <a:rPr lang="en-US" sz="2800" dirty="0" smtClean="0"/>
              <a:t>Is near or far.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114801"/>
            <a:ext cx="37338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These are students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4267200"/>
            <a:ext cx="2590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Those are flowers</a:t>
            </a:r>
            <a:endParaRPr lang="en-US" sz="2400" dirty="0"/>
          </a:p>
        </p:txBody>
      </p:sp>
      <p:pic>
        <p:nvPicPr>
          <p:cNvPr id="1026" name="Picture 2" descr="D:\kader\Tuli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2971800"/>
            <a:ext cx="1828800" cy="971550"/>
          </a:xfrm>
          <a:prstGeom prst="rect">
            <a:avLst/>
          </a:prstGeom>
          <a:noFill/>
        </p:spPr>
      </p:pic>
      <p:pic>
        <p:nvPicPr>
          <p:cNvPr id="4" name="Picture 3" descr="D:\kader\kids-going-to-school-group-together-348717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514600"/>
            <a:ext cx="3200400" cy="15622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0198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3.Interrogative  pronoun;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Look at the pictures and try to understand;</a:t>
            </a:r>
            <a:endParaRPr lang="en-US" sz="2800" dirty="0"/>
          </a:p>
        </p:txBody>
      </p:sp>
      <p:pic>
        <p:nvPicPr>
          <p:cNvPr id="1026" name="Picture 2" descr="D:\kader\cat-breed-landing-h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371600"/>
            <a:ext cx="2667000" cy="1295400"/>
          </a:xfrm>
          <a:prstGeom prst="rect">
            <a:avLst/>
          </a:prstGeom>
          <a:noFill/>
        </p:spPr>
      </p:pic>
      <p:pic>
        <p:nvPicPr>
          <p:cNvPr id="1027" name="Picture 3" descr="D:\kader\kids-going-to-school-group-together-34871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971800"/>
            <a:ext cx="2286000" cy="121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752600"/>
            <a:ext cx="3962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is it  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52800"/>
            <a:ext cx="41148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Who are they 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267200"/>
            <a:ext cx="9144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 interrogative pronoun is used to ask a question.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953001"/>
            <a:ext cx="1905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Example;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638800"/>
            <a:ext cx="9144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Who, Whom, What, Which, Whose etc.</a:t>
            </a:r>
            <a:endParaRPr lang="en-US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Look at the pictures and try to  understand</a:t>
            </a:r>
            <a:endParaRPr lang="en-US" sz="4000" dirty="0"/>
          </a:p>
        </p:txBody>
      </p:sp>
      <p:pic>
        <p:nvPicPr>
          <p:cNvPr id="2050" name="Picture 2" descr="D:\kader\market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4267200" cy="5410200"/>
          </a:xfrm>
          <a:prstGeom prst="rect">
            <a:avLst/>
          </a:prstGeom>
          <a:noFill/>
        </p:spPr>
      </p:pic>
      <p:pic>
        <p:nvPicPr>
          <p:cNvPr id="2051" name="Picture 3" descr="D:\kader\ripe pad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2000"/>
            <a:ext cx="4572000" cy="556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43434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Everything is ready for sale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6334780"/>
            <a:ext cx="41148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Nobody went to the field</a:t>
            </a:r>
            <a:endParaRPr lang="en-US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544</Words>
  <Application>Microsoft Office PowerPoint</Application>
  <PresentationFormat>On-screen Show (4:3)</PresentationFormat>
  <Paragraphs>110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186</cp:revision>
  <dcterms:created xsi:type="dcterms:W3CDTF">2016-12-07T06:41:00Z</dcterms:created>
  <dcterms:modified xsi:type="dcterms:W3CDTF">2016-12-24T09:10:56Z</dcterms:modified>
</cp:coreProperties>
</file>